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68" r:id="rId10"/>
    <p:sldId id="269" r:id="rId11"/>
    <p:sldId id="271" r:id="rId12"/>
    <p:sldId id="272" r:id="rId13"/>
    <p:sldId id="267" r:id="rId14"/>
    <p:sldId id="273" r:id="rId15"/>
    <p:sldId id="274" r:id="rId16"/>
    <p:sldId id="275" r:id="rId17"/>
    <p:sldId id="276" r:id="rId18"/>
    <p:sldId id="280" r:id="rId19"/>
    <p:sldId id="277" r:id="rId20"/>
    <p:sldId id="278" r:id="rId21"/>
    <p:sldId id="319" r:id="rId22"/>
    <p:sldId id="320" r:id="rId23"/>
    <p:sldId id="279" r:id="rId24"/>
    <p:sldId id="281" r:id="rId25"/>
    <p:sldId id="282" r:id="rId26"/>
    <p:sldId id="283" r:id="rId27"/>
    <p:sldId id="290" r:id="rId28"/>
    <p:sldId id="284" r:id="rId29"/>
    <p:sldId id="293" r:id="rId30"/>
    <p:sldId id="294" r:id="rId31"/>
    <p:sldId id="295" r:id="rId32"/>
    <p:sldId id="297" r:id="rId33"/>
    <p:sldId id="291" r:id="rId34"/>
    <p:sldId id="285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7" r:id="rId43"/>
    <p:sldId id="306" r:id="rId44"/>
    <p:sldId id="296" r:id="rId45"/>
    <p:sldId id="286" r:id="rId46"/>
    <p:sldId id="287" r:id="rId47"/>
    <p:sldId id="288" r:id="rId48"/>
    <p:sldId id="308" r:id="rId49"/>
    <p:sldId id="309" r:id="rId50"/>
    <p:sldId id="310" r:id="rId51"/>
    <p:sldId id="311" r:id="rId52"/>
    <p:sldId id="312" r:id="rId53"/>
    <p:sldId id="313" r:id="rId54"/>
    <p:sldId id="317" r:id="rId55"/>
    <p:sldId id="318" r:id="rId56"/>
    <p:sldId id="314" r:id="rId57"/>
    <p:sldId id="321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644773" y="1690688"/>
            <a:ext cx="7570248" cy="19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or “””.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Strings are immutable i.e. can’t be changed once created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[0]=‘C’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“</a:t>
            </a:r>
            <a:r>
              <a:rPr lang="en-US" sz="2000" dirty="0" err="1">
                <a:solidFill>
                  <a:srgbClr val="FF0000"/>
                </a:solidFill>
              </a:rPr>
              <a:t>kstar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“</a:t>
            </a:r>
            <a:r>
              <a:rPr lang="en-US" sz="2000" dirty="0" err="1">
                <a:solidFill>
                  <a:srgbClr val="FF0000"/>
                </a:solidFill>
              </a:rPr>
              <a:t>Blacksta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“</a:t>
            </a:r>
            <a:r>
              <a:rPr lang="en-US" sz="2000" dirty="0" err="1">
                <a:solidFill>
                  <a:srgbClr val="FF0000"/>
                </a:solidFill>
              </a:rPr>
              <a:t>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“OK” + </a:t>
            </a:r>
            <a:r>
              <a:rPr lang="en-US" sz="2000" dirty="0" err="1">
                <a:solidFill>
                  <a:srgbClr val="FF0000"/>
                </a:solidFill>
              </a:rPr>
              <a:t>str.capitalize</a:t>
            </a:r>
            <a:r>
              <a:rPr lang="en-US" sz="20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print “OK” + “</a:t>
            </a:r>
            <a:r>
              <a:rPr lang="en-US" sz="2000" dirty="0" err="1">
                <a:solidFill>
                  <a:srgbClr val="FF0000"/>
                </a:solidFill>
              </a:rPr>
              <a:t>computer”.capitalize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“Length of 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”+</a:t>
            </a:r>
            <a:r>
              <a:rPr lang="en-US" sz="2000" dirty="0" err="1">
                <a:solidFill>
                  <a:srgbClr val="FF0000"/>
                </a:solidFill>
              </a:rPr>
              <a:t>str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))</a:t>
            </a:r>
          </a:p>
          <a:p>
            <a:r>
              <a:rPr lang="en-US" sz="2000" dirty="0"/>
              <a:t>Note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)) converts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 and </a:t>
            </a:r>
            <a:r>
              <a:rPr lang="en-US" sz="2000" dirty="0" err="1"/>
              <a:t>int</a:t>
            </a:r>
            <a:r>
              <a:rPr lang="en-US" sz="20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</a:p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x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exercises/excercise3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AD96-84EA-4993-BC99-F84D16D8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06D2-2688-42B5-A3C5-3C2F040F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lets you define a multiple functions with same name but different arguments</a:t>
            </a:r>
          </a:p>
          <a:p>
            <a:pPr lvl="1"/>
            <a:r>
              <a:rPr lang="en-US" dirty="0"/>
              <a:t>Helpful when a given function needed to be computed differently depending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</a:t>
            </a:r>
            <a:r>
              <a:rPr lang="en-US" sz="1600" dirty="0" err="1">
                <a:solidFill>
                  <a:srgbClr val="FF0000"/>
                </a:solidFill>
              </a:rPr>
              <a:t>areaSquare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a,b</a:t>
            </a:r>
            <a:r>
              <a:rPr lang="en-US" sz="1600" dirty="0">
                <a:solidFill>
                  <a:srgbClr val="FF0000"/>
                </a:solidFill>
              </a:rPr>
              <a:t>):		 		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a*b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</a:t>
            </a:r>
            <a:r>
              <a:rPr lang="en-US" sz="1600" dirty="0" err="1">
                <a:solidFill>
                  <a:srgbClr val="FF0000"/>
                </a:solidFill>
              </a:rPr>
              <a:t>areaCircle</a:t>
            </a:r>
            <a:r>
              <a:rPr lang="en-US" sz="1600" dirty="0">
                <a:solidFill>
                  <a:srgbClr val="FF0000"/>
                </a:solidFill>
              </a:rPr>
              <a:t>(r):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3.14*r*r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</a:t>
            </a:r>
            <a:r>
              <a:rPr lang="en-US" sz="1600" dirty="0" err="1">
                <a:solidFill>
                  <a:srgbClr val="FF0000"/>
                </a:solidFill>
              </a:rPr>
              <a:t>areaSquare</a:t>
            </a:r>
            <a:r>
              <a:rPr lang="en-US" sz="1600" dirty="0">
                <a:solidFill>
                  <a:srgbClr val="FF0000"/>
                </a:solidFill>
              </a:rPr>
              <a:t>(2,2)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</a:t>
            </a:r>
            <a:r>
              <a:rPr lang="en-US" sz="1600" dirty="0" err="1">
                <a:solidFill>
                  <a:srgbClr val="FF0000"/>
                </a:solidFill>
              </a:rPr>
              <a:t>areaCircle</a:t>
            </a:r>
            <a:r>
              <a:rPr lang="en-US" sz="16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191CB9-366B-4DFE-9682-89DA5FB2BC87}"/>
              </a:ext>
            </a:extLst>
          </p:cNvPr>
          <p:cNvSpPr txBox="1">
            <a:spLocks/>
          </p:cNvSpPr>
          <p:nvPr/>
        </p:nvSpPr>
        <p:spPr>
          <a:xfrm>
            <a:off x="5180860" y="3429000"/>
            <a:ext cx="6741850" cy="25918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area(</a:t>
            </a:r>
            <a:r>
              <a:rPr lang="en-US" sz="1600" dirty="0" err="1">
                <a:solidFill>
                  <a:srgbClr val="FF0000"/>
                </a:solidFill>
              </a:rPr>
              <a:t>a,b</a:t>
            </a:r>
            <a:r>
              <a:rPr lang="en-US" sz="1600" dirty="0">
                <a:solidFill>
                  <a:srgbClr val="FF0000"/>
                </a:solidFill>
              </a:rPr>
              <a:t>):		</a:t>
            </a:r>
            <a:r>
              <a:rPr lang="en-US" sz="1600" dirty="0">
                <a:solidFill>
                  <a:srgbClr val="FFC000"/>
                </a:solidFill>
              </a:rPr>
              <a:t>#calculate area for square</a:t>
            </a:r>
            <a:r>
              <a:rPr lang="en-US" sz="1600" dirty="0">
                <a:solidFill>
                  <a:srgbClr val="FF0000"/>
                </a:solidFill>
              </a:rPr>
              <a:t>	 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a*b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area(r):		</a:t>
            </a:r>
            <a:r>
              <a:rPr lang="en-US" sz="1600" dirty="0">
                <a:solidFill>
                  <a:srgbClr val="FFC000"/>
                </a:solidFill>
              </a:rPr>
              <a:t>#calculate area for circle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3.14*r*r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area(2,2)		</a:t>
            </a:r>
            <a:r>
              <a:rPr lang="en-US" sz="1600" dirty="0">
                <a:solidFill>
                  <a:srgbClr val="FFC000"/>
                </a:solidFill>
              </a:rPr>
              <a:t>#prints 4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area(1)		</a:t>
            </a:r>
            <a:r>
              <a:rPr lang="en-US" sz="1600" dirty="0">
                <a:solidFill>
                  <a:srgbClr val="FFC000"/>
                </a:solidFill>
              </a:rPr>
              <a:t>#prints 3.14 </a:t>
            </a:r>
          </a:p>
        </p:txBody>
      </p:sp>
    </p:spTree>
    <p:extLst>
      <p:ext uri="{BB962C8B-B14F-4D97-AF65-F5344CB8AC3E}">
        <p14:creationId xmlns:p14="http://schemas.microsoft.com/office/powerpoint/2010/main" val="28331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5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Words>2287</Words>
  <Application>Microsoft Office PowerPoint</Application>
  <PresentationFormat>Widescreen</PresentationFormat>
  <Paragraphs>517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Loops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Function overloading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396</cp:revision>
  <dcterms:created xsi:type="dcterms:W3CDTF">2018-03-11T20:36:06Z</dcterms:created>
  <dcterms:modified xsi:type="dcterms:W3CDTF">2018-03-22T21:59:33Z</dcterms:modified>
</cp:coreProperties>
</file>